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5" r:id="rId4"/>
    <p:sldId id="258" r:id="rId5"/>
    <p:sldId id="264" r:id="rId6"/>
    <p:sldId id="259" r:id="rId7"/>
    <p:sldId id="260" r:id="rId8"/>
    <p:sldId id="261" r:id="rId9"/>
    <p:sldId id="262" r:id="rId10"/>
    <p:sldId id="263" r:id="rId11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AB40"/>
    <a:srgbClr val="FFFE70"/>
    <a:srgbClr val="66C7EB"/>
    <a:srgbClr val="001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43" d="100"/>
          <a:sy n="43" d="100"/>
        </p:scale>
        <p:origin x="657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86965" y="3996131"/>
            <a:ext cx="7726768" cy="2153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88954" y="3996131"/>
            <a:ext cx="6922793" cy="25975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indent="-635" algn="ctr">
              <a:lnSpc>
                <a:spcPct val="100099"/>
              </a:lnSpc>
              <a:spcBef>
                <a:spcPts val="95"/>
              </a:spcBef>
            </a:pPr>
            <a:r>
              <a:rPr lang="en-US" sz="4800" dirty="0">
                <a:solidFill>
                  <a:srgbClr val="FFFE70"/>
                </a:solidFill>
              </a:rPr>
              <a:t>LEARNED IN TRANSLATION</a:t>
            </a:r>
            <a:br>
              <a:rPr lang="en-US" sz="4000" dirty="0"/>
            </a:br>
            <a:br>
              <a:rPr lang="en-US" sz="4000" dirty="0"/>
            </a:br>
            <a:r>
              <a:rPr sz="4000" i="1" dirty="0"/>
              <a:t>Building a</a:t>
            </a:r>
            <a:r>
              <a:rPr lang="en-US" sz="4000" i="1" dirty="0"/>
              <a:t> </a:t>
            </a:r>
            <a:r>
              <a:rPr sz="4000" i="1" dirty="0"/>
              <a:t>Blog that </a:t>
            </a:r>
            <a:r>
              <a:rPr lang="en-US" sz="4000" i="1" dirty="0"/>
              <a:t>Reads</a:t>
            </a:r>
            <a:r>
              <a:rPr sz="4000" i="1" dirty="0"/>
              <a:t> </a:t>
            </a:r>
            <a:r>
              <a:rPr lang="en-US" sz="4000" i="1" dirty="0"/>
              <a:t>in </a:t>
            </a:r>
            <a:r>
              <a:rPr sz="4000" i="1" dirty="0"/>
              <a:t>Every Language</a:t>
            </a:r>
            <a:r>
              <a:rPr lang="en-US" sz="4000" i="1" dirty="0"/>
              <a:t> and Bias</a:t>
            </a:r>
            <a:r>
              <a:rPr sz="4000" i="1" dirty="0"/>
              <a:t>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1065" dirty="0"/>
              <a:t>Than</a:t>
            </a:r>
            <a:r>
              <a:rPr sz="7200" spc="1340" dirty="0"/>
              <a:t>k</a:t>
            </a:r>
            <a:r>
              <a:rPr sz="7200" spc="440" dirty="0"/>
              <a:t>s!</a:t>
            </a:r>
            <a:endParaRPr sz="7200" dirty="0"/>
          </a:p>
        </p:txBody>
      </p:sp>
      <p:sp>
        <p:nvSpPr>
          <p:cNvPr id="4" name="object 4"/>
          <p:cNvSpPr txBox="1"/>
          <p:nvPr/>
        </p:nvSpPr>
        <p:spPr>
          <a:xfrm>
            <a:off x="1611337" y="4839868"/>
            <a:ext cx="4948555" cy="171513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sz="2750" spc="445" dirty="0">
                <a:solidFill>
                  <a:srgbClr val="FFAB40"/>
                </a:solidFill>
                <a:latin typeface="Calibri"/>
                <a:cs typeface="Calibri"/>
              </a:rPr>
              <a:t>Do</a:t>
            </a:r>
            <a:r>
              <a:rPr sz="2750" spc="8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</a:rPr>
              <a:t>you</a:t>
            </a:r>
            <a:r>
              <a:rPr sz="2750" spc="90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10" dirty="0">
                <a:solidFill>
                  <a:srgbClr val="FFAB40"/>
                </a:solidFill>
                <a:latin typeface="Calibri"/>
                <a:cs typeface="Calibri"/>
              </a:rPr>
              <a:t>have</a:t>
            </a:r>
            <a:r>
              <a:rPr sz="2750" spc="90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25" dirty="0">
                <a:solidFill>
                  <a:srgbClr val="FFAB40"/>
                </a:solidFill>
                <a:latin typeface="Calibri"/>
                <a:cs typeface="Calibri"/>
              </a:rPr>
              <a:t>any</a:t>
            </a:r>
            <a:r>
              <a:rPr sz="2750" spc="8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FFAB40"/>
                </a:solidFill>
                <a:latin typeface="Calibri"/>
                <a:cs typeface="Calibri"/>
              </a:rPr>
              <a:t>questions? 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  <a:hlinkClick r:id="rId3"/>
              </a:rPr>
              <a:t>addyouremail@freepik.com</a:t>
            </a:r>
            <a:endParaRPr sz="275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2750" spc="40" dirty="0">
                <a:solidFill>
                  <a:srgbClr val="FFAB40"/>
                </a:solidFill>
                <a:latin typeface="Calibri"/>
                <a:cs typeface="Calibri"/>
              </a:rPr>
              <a:t>+91 </a:t>
            </a:r>
            <a:r>
              <a:rPr sz="2750" spc="300" dirty="0">
                <a:solidFill>
                  <a:srgbClr val="FFAB40"/>
                </a:solidFill>
                <a:latin typeface="Calibri"/>
                <a:cs typeface="Calibri"/>
              </a:rPr>
              <a:t>620 </a:t>
            </a:r>
            <a:r>
              <a:rPr sz="2750" spc="70" dirty="0">
                <a:solidFill>
                  <a:srgbClr val="FFAB40"/>
                </a:solidFill>
                <a:latin typeface="Calibri"/>
                <a:cs typeface="Calibri"/>
              </a:rPr>
              <a:t>421</a:t>
            </a:r>
            <a:r>
              <a:rPr sz="2750" spc="-3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</a:rPr>
              <a:t>838</a:t>
            </a:r>
            <a:endParaRPr sz="275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750" spc="330" dirty="0">
                <a:solidFill>
                  <a:srgbClr val="FFAB40"/>
                </a:solidFill>
                <a:latin typeface="Calibri"/>
                <a:cs typeface="Calibri"/>
              </a:rPr>
              <a:t>yourcompany.com</a:t>
            </a:r>
            <a:endParaRPr sz="275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24147" y="6839458"/>
            <a:ext cx="685800" cy="691515"/>
          </a:xfrm>
          <a:custGeom>
            <a:avLst/>
            <a:gdLst/>
            <a:ahLst/>
            <a:cxnLst/>
            <a:rect l="l" t="t" r="r" b="b"/>
            <a:pathLst>
              <a:path w="685800" h="691515">
                <a:moveTo>
                  <a:pt x="497362" y="348462"/>
                </a:moveTo>
                <a:lnTo>
                  <a:pt x="421772" y="348462"/>
                </a:lnTo>
                <a:lnTo>
                  <a:pt x="416006" y="352780"/>
                </a:lnTo>
                <a:lnTo>
                  <a:pt x="416006" y="365010"/>
                </a:lnTo>
                <a:lnTo>
                  <a:pt x="421048" y="370776"/>
                </a:lnTo>
                <a:lnTo>
                  <a:pt x="480801" y="370776"/>
                </a:lnTo>
                <a:lnTo>
                  <a:pt x="480801" y="451408"/>
                </a:lnTo>
                <a:lnTo>
                  <a:pt x="325302" y="451408"/>
                </a:lnTo>
                <a:lnTo>
                  <a:pt x="319537" y="455726"/>
                </a:lnTo>
                <a:lnTo>
                  <a:pt x="319537" y="686117"/>
                </a:lnTo>
                <a:lnTo>
                  <a:pt x="324578" y="690435"/>
                </a:lnTo>
                <a:lnTo>
                  <a:pt x="329620" y="691159"/>
                </a:lnTo>
                <a:lnTo>
                  <a:pt x="345457" y="691159"/>
                </a:lnTo>
                <a:lnTo>
                  <a:pt x="399657" y="686965"/>
                </a:lnTo>
                <a:lnTo>
                  <a:pt x="451992" y="674547"/>
                </a:lnTo>
                <a:lnTo>
                  <a:pt x="467658" y="668108"/>
                </a:lnTo>
                <a:lnTo>
                  <a:pt x="341139" y="668108"/>
                </a:lnTo>
                <a:lnTo>
                  <a:pt x="341139" y="471563"/>
                </a:lnTo>
                <a:lnTo>
                  <a:pt x="496638" y="471563"/>
                </a:lnTo>
                <a:lnTo>
                  <a:pt x="502404" y="467245"/>
                </a:lnTo>
                <a:lnTo>
                  <a:pt x="502404" y="353491"/>
                </a:lnTo>
                <a:lnTo>
                  <a:pt x="497362" y="348462"/>
                </a:lnTo>
                <a:close/>
              </a:path>
              <a:path w="685800" h="691515">
                <a:moveTo>
                  <a:pt x="345461" y="0"/>
                </a:moveTo>
                <a:lnTo>
                  <a:pt x="290840" y="4192"/>
                </a:lnTo>
                <a:lnTo>
                  <a:pt x="238193" y="16610"/>
                </a:lnTo>
                <a:lnTo>
                  <a:pt x="188448" y="37010"/>
                </a:lnTo>
                <a:lnTo>
                  <a:pt x="142540" y="65150"/>
                </a:lnTo>
                <a:lnTo>
                  <a:pt x="101401" y="100786"/>
                </a:lnTo>
                <a:lnTo>
                  <a:pt x="65412" y="142551"/>
                </a:lnTo>
                <a:lnTo>
                  <a:pt x="37058" y="188668"/>
                </a:lnTo>
                <a:lnTo>
                  <a:pt x="16548" y="238310"/>
                </a:lnTo>
                <a:lnTo>
                  <a:pt x="4089" y="290649"/>
                </a:lnTo>
                <a:lnTo>
                  <a:pt x="114" y="341972"/>
                </a:lnTo>
                <a:lnTo>
                  <a:pt x="0" y="346303"/>
                </a:lnTo>
                <a:lnTo>
                  <a:pt x="3916" y="398199"/>
                </a:lnTo>
                <a:lnTo>
                  <a:pt x="15905" y="449789"/>
                </a:lnTo>
                <a:lnTo>
                  <a:pt x="35723" y="498949"/>
                </a:lnTo>
                <a:lnTo>
                  <a:pt x="63238" y="545007"/>
                </a:lnTo>
                <a:lnTo>
                  <a:pt x="96335" y="585028"/>
                </a:lnTo>
                <a:lnTo>
                  <a:pt x="134693" y="619516"/>
                </a:lnTo>
                <a:lnTo>
                  <a:pt x="177640" y="648068"/>
                </a:lnTo>
                <a:lnTo>
                  <a:pt x="224502" y="670280"/>
                </a:lnTo>
                <a:lnTo>
                  <a:pt x="225950" y="670991"/>
                </a:lnTo>
                <a:lnTo>
                  <a:pt x="232427" y="670991"/>
                </a:lnTo>
                <a:lnTo>
                  <a:pt x="235310" y="669556"/>
                </a:lnTo>
                <a:lnTo>
                  <a:pt x="237469" y="666673"/>
                </a:lnTo>
                <a:lnTo>
                  <a:pt x="238845" y="664603"/>
                </a:lnTo>
                <a:lnTo>
                  <a:pt x="238904" y="641476"/>
                </a:lnTo>
                <a:lnTo>
                  <a:pt x="217302" y="641476"/>
                </a:lnTo>
                <a:lnTo>
                  <a:pt x="174784" y="619725"/>
                </a:lnTo>
                <a:lnTo>
                  <a:pt x="136593" y="592185"/>
                </a:lnTo>
                <a:lnTo>
                  <a:pt x="103143" y="559549"/>
                </a:lnTo>
                <a:lnTo>
                  <a:pt x="74847" y="522507"/>
                </a:lnTo>
                <a:lnTo>
                  <a:pt x="52120" y="481753"/>
                </a:lnTo>
                <a:lnTo>
                  <a:pt x="35373" y="437978"/>
                </a:lnTo>
                <a:lnTo>
                  <a:pt x="25022" y="391873"/>
                </a:lnTo>
                <a:lnTo>
                  <a:pt x="21480" y="344131"/>
                </a:lnTo>
                <a:lnTo>
                  <a:pt x="24985" y="296181"/>
                </a:lnTo>
                <a:lnTo>
                  <a:pt x="35169" y="250441"/>
                </a:lnTo>
                <a:lnTo>
                  <a:pt x="51535" y="207407"/>
                </a:lnTo>
                <a:lnTo>
                  <a:pt x="73588" y="167575"/>
                </a:lnTo>
                <a:lnTo>
                  <a:pt x="100829" y="131443"/>
                </a:lnTo>
                <a:lnTo>
                  <a:pt x="132764" y="99508"/>
                </a:lnTo>
                <a:lnTo>
                  <a:pt x="168896" y="72265"/>
                </a:lnTo>
                <a:lnTo>
                  <a:pt x="208727" y="50211"/>
                </a:lnTo>
                <a:lnTo>
                  <a:pt x="251762" y="33844"/>
                </a:lnTo>
                <a:lnTo>
                  <a:pt x="297504" y="23659"/>
                </a:lnTo>
                <a:lnTo>
                  <a:pt x="345457" y="20154"/>
                </a:lnTo>
                <a:lnTo>
                  <a:pt x="460615" y="20154"/>
                </a:lnTo>
                <a:lnTo>
                  <a:pt x="451992" y="16610"/>
                </a:lnTo>
                <a:lnTo>
                  <a:pt x="399657" y="4192"/>
                </a:lnTo>
                <a:lnTo>
                  <a:pt x="345461" y="0"/>
                </a:lnTo>
                <a:close/>
              </a:path>
              <a:path w="685800" h="691515">
                <a:moveTo>
                  <a:pt x="460615" y="20154"/>
                </a:moveTo>
                <a:lnTo>
                  <a:pt x="345457" y="20154"/>
                </a:lnTo>
                <a:lnTo>
                  <a:pt x="393083" y="23692"/>
                </a:lnTo>
                <a:lnTo>
                  <a:pt x="438623" y="33960"/>
                </a:lnTo>
                <a:lnTo>
                  <a:pt x="481558" y="50444"/>
                </a:lnTo>
                <a:lnTo>
                  <a:pt x="521375" y="72627"/>
                </a:lnTo>
                <a:lnTo>
                  <a:pt x="557557" y="99993"/>
                </a:lnTo>
                <a:lnTo>
                  <a:pt x="589588" y="132026"/>
                </a:lnTo>
                <a:lnTo>
                  <a:pt x="616952" y="168209"/>
                </a:lnTo>
                <a:lnTo>
                  <a:pt x="639134" y="208028"/>
                </a:lnTo>
                <a:lnTo>
                  <a:pt x="655616" y="250965"/>
                </a:lnTo>
                <a:lnTo>
                  <a:pt x="665884" y="296505"/>
                </a:lnTo>
                <a:lnTo>
                  <a:pt x="669261" y="341972"/>
                </a:lnTo>
                <a:lnTo>
                  <a:pt x="669368" y="344855"/>
                </a:lnTo>
                <a:lnTo>
                  <a:pt x="665900" y="392084"/>
                </a:lnTo>
                <a:lnTo>
                  <a:pt x="655674" y="437826"/>
                </a:lnTo>
                <a:lnTo>
                  <a:pt x="639249" y="480861"/>
                </a:lnTo>
                <a:lnTo>
                  <a:pt x="617132" y="520693"/>
                </a:lnTo>
                <a:lnTo>
                  <a:pt x="589829" y="556824"/>
                </a:lnTo>
                <a:lnTo>
                  <a:pt x="557846" y="588759"/>
                </a:lnTo>
                <a:lnTo>
                  <a:pt x="521690" y="616001"/>
                </a:lnTo>
                <a:lnTo>
                  <a:pt x="481866" y="638053"/>
                </a:lnTo>
                <a:lnTo>
                  <a:pt x="438882" y="654419"/>
                </a:lnTo>
                <a:lnTo>
                  <a:pt x="393244" y="664603"/>
                </a:lnTo>
                <a:lnTo>
                  <a:pt x="345457" y="668108"/>
                </a:lnTo>
                <a:lnTo>
                  <a:pt x="467658" y="668108"/>
                </a:lnTo>
                <a:lnTo>
                  <a:pt x="547749" y="626001"/>
                </a:lnTo>
                <a:lnTo>
                  <a:pt x="589513" y="590359"/>
                </a:lnTo>
                <a:lnTo>
                  <a:pt x="625154" y="548599"/>
                </a:lnTo>
                <a:lnTo>
                  <a:pt x="653295" y="502483"/>
                </a:lnTo>
                <a:lnTo>
                  <a:pt x="673693" y="452841"/>
                </a:lnTo>
                <a:lnTo>
                  <a:pt x="685690" y="402267"/>
                </a:lnTo>
                <a:lnTo>
                  <a:pt x="685690" y="291703"/>
                </a:lnTo>
                <a:lnTo>
                  <a:pt x="664476" y="213281"/>
                </a:lnTo>
                <a:lnTo>
                  <a:pt x="644763" y="172917"/>
                </a:lnTo>
                <a:lnTo>
                  <a:pt x="619729" y="135272"/>
                </a:lnTo>
                <a:lnTo>
                  <a:pt x="589513" y="100786"/>
                </a:lnTo>
                <a:lnTo>
                  <a:pt x="547749" y="65150"/>
                </a:lnTo>
                <a:lnTo>
                  <a:pt x="501632" y="37010"/>
                </a:lnTo>
                <a:lnTo>
                  <a:pt x="460615" y="20154"/>
                </a:lnTo>
                <a:close/>
              </a:path>
              <a:path w="685800" h="691515">
                <a:moveTo>
                  <a:pt x="496638" y="141833"/>
                </a:moveTo>
                <a:lnTo>
                  <a:pt x="432567" y="141833"/>
                </a:lnTo>
                <a:lnTo>
                  <a:pt x="392678" y="145780"/>
                </a:lnTo>
                <a:lnTo>
                  <a:pt x="353736" y="157217"/>
                </a:lnTo>
                <a:lnTo>
                  <a:pt x="316954" y="175539"/>
                </a:lnTo>
                <a:lnTo>
                  <a:pt x="283545" y="200139"/>
                </a:lnTo>
                <a:lnTo>
                  <a:pt x="255272" y="231315"/>
                </a:lnTo>
                <a:lnTo>
                  <a:pt x="234493" y="265931"/>
                </a:lnTo>
                <a:lnTo>
                  <a:pt x="221678" y="303109"/>
                </a:lnTo>
                <a:lnTo>
                  <a:pt x="217302" y="341972"/>
                </a:lnTo>
                <a:lnTo>
                  <a:pt x="217302" y="346303"/>
                </a:lnTo>
                <a:lnTo>
                  <a:pt x="120832" y="346303"/>
                </a:lnTo>
                <a:lnTo>
                  <a:pt x="115079" y="350608"/>
                </a:lnTo>
                <a:lnTo>
                  <a:pt x="115079" y="465810"/>
                </a:lnTo>
                <a:lnTo>
                  <a:pt x="120121" y="470852"/>
                </a:lnTo>
                <a:lnTo>
                  <a:pt x="217302" y="470852"/>
                </a:lnTo>
                <a:lnTo>
                  <a:pt x="217302" y="641476"/>
                </a:lnTo>
                <a:lnTo>
                  <a:pt x="238904" y="641476"/>
                </a:lnTo>
                <a:lnTo>
                  <a:pt x="238904" y="456450"/>
                </a:lnTo>
                <a:lnTo>
                  <a:pt x="234586" y="451408"/>
                </a:lnTo>
                <a:lnTo>
                  <a:pt x="136682" y="451408"/>
                </a:lnTo>
                <a:lnTo>
                  <a:pt x="136682" y="370776"/>
                </a:lnTo>
                <a:lnTo>
                  <a:pt x="233862" y="370776"/>
                </a:lnTo>
                <a:lnTo>
                  <a:pt x="238904" y="365734"/>
                </a:lnTo>
                <a:lnTo>
                  <a:pt x="239017" y="344131"/>
                </a:lnTo>
                <a:lnTo>
                  <a:pt x="246050" y="298936"/>
                </a:lnTo>
                <a:lnTo>
                  <a:pt x="266075" y="256837"/>
                </a:lnTo>
                <a:lnTo>
                  <a:pt x="296859" y="220576"/>
                </a:lnTo>
                <a:lnTo>
                  <a:pt x="336282" y="192175"/>
                </a:lnTo>
                <a:lnTo>
                  <a:pt x="382225" y="173653"/>
                </a:lnTo>
                <a:lnTo>
                  <a:pt x="432567" y="167030"/>
                </a:lnTo>
                <a:lnTo>
                  <a:pt x="500956" y="167030"/>
                </a:lnTo>
                <a:lnTo>
                  <a:pt x="500956" y="148310"/>
                </a:lnTo>
                <a:lnTo>
                  <a:pt x="496638" y="141833"/>
                </a:lnTo>
                <a:close/>
              </a:path>
              <a:path w="685800" h="691515">
                <a:moveTo>
                  <a:pt x="500956" y="167030"/>
                </a:moveTo>
                <a:lnTo>
                  <a:pt x="480090" y="167030"/>
                </a:lnTo>
                <a:lnTo>
                  <a:pt x="480090" y="247662"/>
                </a:lnTo>
                <a:lnTo>
                  <a:pt x="432567" y="247662"/>
                </a:lnTo>
                <a:lnTo>
                  <a:pt x="388921" y="253694"/>
                </a:lnTo>
                <a:lnTo>
                  <a:pt x="353382" y="272148"/>
                </a:lnTo>
                <a:lnTo>
                  <a:pt x="328625" y="304182"/>
                </a:lnTo>
                <a:lnTo>
                  <a:pt x="319616" y="344131"/>
                </a:lnTo>
                <a:lnTo>
                  <a:pt x="319537" y="365010"/>
                </a:lnTo>
                <a:lnTo>
                  <a:pt x="324578" y="370776"/>
                </a:lnTo>
                <a:lnTo>
                  <a:pt x="379290" y="370776"/>
                </a:lnTo>
                <a:lnTo>
                  <a:pt x="385056" y="365734"/>
                </a:lnTo>
                <a:lnTo>
                  <a:pt x="385056" y="353491"/>
                </a:lnTo>
                <a:lnTo>
                  <a:pt x="380014" y="348462"/>
                </a:lnTo>
                <a:lnTo>
                  <a:pt x="341139" y="348462"/>
                </a:lnTo>
                <a:lnTo>
                  <a:pt x="341139" y="344131"/>
                </a:lnTo>
                <a:lnTo>
                  <a:pt x="349553" y="308104"/>
                </a:lnTo>
                <a:lnTo>
                  <a:pt x="371194" y="284292"/>
                </a:lnTo>
                <a:lnTo>
                  <a:pt x="400665" y="271143"/>
                </a:lnTo>
                <a:lnTo>
                  <a:pt x="432567" y="267106"/>
                </a:lnTo>
                <a:lnTo>
                  <a:pt x="495914" y="267106"/>
                </a:lnTo>
                <a:lnTo>
                  <a:pt x="500956" y="262775"/>
                </a:lnTo>
                <a:lnTo>
                  <a:pt x="500956" y="1670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524036" y="6838746"/>
            <a:ext cx="691515" cy="685800"/>
          </a:xfrm>
          <a:custGeom>
            <a:avLst/>
            <a:gdLst/>
            <a:ahLst/>
            <a:cxnLst/>
            <a:rect l="l" t="t" r="r" b="b"/>
            <a:pathLst>
              <a:path w="691514" h="685800">
                <a:moveTo>
                  <a:pt x="344859" y="0"/>
                </a:moveTo>
                <a:lnTo>
                  <a:pt x="290660" y="4191"/>
                </a:lnTo>
                <a:lnTo>
                  <a:pt x="238362" y="16607"/>
                </a:lnTo>
                <a:lnTo>
                  <a:pt x="188828" y="37005"/>
                </a:lnTo>
                <a:lnTo>
                  <a:pt x="142923" y="65145"/>
                </a:lnTo>
                <a:lnTo>
                  <a:pt x="101511" y="100786"/>
                </a:lnTo>
                <a:lnTo>
                  <a:pt x="65794" y="142552"/>
                </a:lnTo>
                <a:lnTo>
                  <a:pt x="37474" y="188708"/>
                </a:lnTo>
                <a:lnTo>
                  <a:pt x="16862" y="238460"/>
                </a:lnTo>
                <a:lnTo>
                  <a:pt x="4267" y="291012"/>
                </a:lnTo>
                <a:lnTo>
                  <a:pt x="0" y="345566"/>
                </a:lnTo>
                <a:lnTo>
                  <a:pt x="4267" y="399760"/>
                </a:lnTo>
                <a:lnTo>
                  <a:pt x="16862" y="452055"/>
                </a:lnTo>
                <a:lnTo>
                  <a:pt x="37474" y="501585"/>
                </a:lnTo>
                <a:lnTo>
                  <a:pt x="65794" y="547487"/>
                </a:lnTo>
                <a:lnTo>
                  <a:pt x="101511" y="588898"/>
                </a:lnTo>
                <a:lnTo>
                  <a:pt x="142923" y="624888"/>
                </a:lnTo>
                <a:lnTo>
                  <a:pt x="188828" y="653242"/>
                </a:lnTo>
                <a:lnTo>
                  <a:pt x="238362" y="673752"/>
                </a:lnTo>
                <a:lnTo>
                  <a:pt x="288935" y="685799"/>
                </a:lnTo>
                <a:lnTo>
                  <a:pt x="399393" y="685799"/>
                </a:lnTo>
                <a:lnTo>
                  <a:pt x="435198" y="678810"/>
                </a:lnTo>
                <a:lnTo>
                  <a:pt x="464944" y="668807"/>
                </a:lnTo>
                <a:lnTo>
                  <a:pt x="344144" y="668807"/>
                </a:lnTo>
                <a:lnTo>
                  <a:pt x="296371" y="665302"/>
                </a:lnTo>
                <a:lnTo>
                  <a:pt x="250775" y="655122"/>
                </a:lnTo>
                <a:lnTo>
                  <a:pt x="207857" y="638766"/>
                </a:lnTo>
                <a:lnTo>
                  <a:pt x="168116" y="616735"/>
                </a:lnTo>
                <a:lnTo>
                  <a:pt x="132052" y="589527"/>
                </a:lnTo>
                <a:lnTo>
                  <a:pt x="100165" y="557642"/>
                </a:lnTo>
                <a:lnTo>
                  <a:pt x="72955" y="521581"/>
                </a:lnTo>
                <a:lnTo>
                  <a:pt x="50921" y="481843"/>
                </a:lnTo>
                <a:lnTo>
                  <a:pt x="34564" y="438928"/>
                </a:lnTo>
                <a:lnTo>
                  <a:pt x="24383" y="393336"/>
                </a:lnTo>
                <a:lnTo>
                  <a:pt x="20878" y="345566"/>
                </a:lnTo>
                <a:lnTo>
                  <a:pt x="24383" y="297437"/>
                </a:lnTo>
                <a:lnTo>
                  <a:pt x="34564" y="251550"/>
                </a:lnTo>
                <a:lnTo>
                  <a:pt x="50921" y="208398"/>
                </a:lnTo>
                <a:lnTo>
                  <a:pt x="72955" y="168477"/>
                </a:lnTo>
                <a:lnTo>
                  <a:pt x="100165" y="132278"/>
                </a:lnTo>
                <a:lnTo>
                  <a:pt x="132052" y="100294"/>
                </a:lnTo>
                <a:lnTo>
                  <a:pt x="168116" y="73020"/>
                </a:lnTo>
                <a:lnTo>
                  <a:pt x="207857" y="50948"/>
                </a:lnTo>
                <a:lnTo>
                  <a:pt x="250775" y="34571"/>
                </a:lnTo>
                <a:lnTo>
                  <a:pt x="296371" y="24384"/>
                </a:lnTo>
                <a:lnTo>
                  <a:pt x="344144" y="20878"/>
                </a:lnTo>
                <a:lnTo>
                  <a:pt x="462900" y="20878"/>
                </a:lnTo>
                <a:lnTo>
                  <a:pt x="452482" y="16607"/>
                </a:lnTo>
                <a:lnTo>
                  <a:pt x="399757" y="4191"/>
                </a:lnTo>
                <a:lnTo>
                  <a:pt x="344859" y="0"/>
                </a:lnTo>
                <a:close/>
              </a:path>
              <a:path w="691514" h="685800">
                <a:moveTo>
                  <a:pt x="462900" y="20878"/>
                </a:moveTo>
                <a:lnTo>
                  <a:pt x="344144" y="20878"/>
                </a:lnTo>
                <a:lnTo>
                  <a:pt x="392111" y="24384"/>
                </a:lnTo>
                <a:lnTo>
                  <a:pt x="437897" y="34571"/>
                </a:lnTo>
                <a:lnTo>
                  <a:pt x="480999" y="50948"/>
                </a:lnTo>
                <a:lnTo>
                  <a:pt x="520914" y="73020"/>
                </a:lnTo>
                <a:lnTo>
                  <a:pt x="557139" y="100294"/>
                </a:lnTo>
                <a:lnTo>
                  <a:pt x="589172" y="132278"/>
                </a:lnTo>
                <a:lnTo>
                  <a:pt x="616508" y="168477"/>
                </a:lnTo>
                <a:lnTo>
                  <a:pt x="638645" y="208398"/>
                </a:lnTo>
                <a:lnTo>
                  <a:pt x="655080" y="251550"/>
                </a:lnTo>
                <a:lnTo>
                  <a:pt x="665311" y="297437"/>
                </a:lnTo>
                <a:lnTo>
                  <a:pt x="668832" y="345566"/>
                </a:lnTo>
                <a:lnTo>
                  <a:pt x="665311" y="393336"/>
                </a:lnTo>
                <a:lnTo>
                  <a:pt x="655080" y="438928"/>
                </a:lnTo>
                <a:lnTo>
                  <a:pt x="638645" y="481843"/>
                </a:lnTo>
                <a:lnTo>
                  <a:pt x="616508" y="521581"/>
                </a:lnTo>
                <a:lnTo>
                  <a:pt x="589172" y="557642"/>
                </a:lnTo>
                <a:lnTo>
                  <a:pt x="557139" y="589527"/>
                </a:lnTo>
                <a:lnTo>
                  <a:pt x="520914" y="616735"/>
                </a:lnTo>
                <a:lnTo>
                  <a:pt x="480999" y="638766"/>
                </a:lnTo>
                <a:lnTo>
                  <a:pt x="437897" y="655122"/>
                </a:lnTo>
                <a:lnTo>
                  <a:pt x="392111" y="665302"/>
                </a:lnTo>
                <a:lnTo>
                  <a:pt x="344144" y="668807"/>
                </a:lnTo>
                <a:lnTo>
                  <a:pt x="464944" y="668807"/>
                </a:lnTo>
                <a:lnTo>
                  <a:pt x="518020" y="644652"/>
                </a:lnTo>
                <a:lnTo>
                  <a:pt x="555459" y="619414"/>
                </a:lnTo>
                <a:lnTo>
                  <a:pt x="589635" y="588898"/>
                </a:lnTo>
                <a:lnTo>
                  <a:pt x="625353" y="547487"/>
                </a:lnTo>
                <a:lnTo>
                  <a:pt x="653676" y="501585"/>
                </a:lnTo>
                <a:lnTo>
                  <a:pt x="674292" y="452055"/>
                </a:lnTo>
                <a:lnTo>
                  <a:pt x="686890" y="399760"/>
                </a:lnTo>
                <a:lnTo>
                  <a:pt x="691159" y="345566"/>
                </a:lnTo>
                <a:lnTo>
                  <a:pt x="686890" y="291012"/>
                </a:lnTo>
                <a:lnTo>
                  <a:pt x="674292" y="238460"/>
                </a:lnTo>
                <a:lnTo>
                  <a:pt x="653676" y="188708"/>
                </a:lnTo>
                <a:lnTo>
                  <a:pt x="625353" y="142552"/>
                </a:lnTo>
                <a:lnTo>
                  <a:pt x="589635" y="100786"/>
                </a:lnTo>
                <a:lnTo>
                  <a:pt x="548217" y="65145"/>
                </a:lnTo>
                <a:lnTo>
                  <a:pt x="502235" y="37005"/>
                </a:lnTo>
                <a:lnTo>
                  <a:pt x="462900" y="208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652902" y="6969049"/>
            <a:ext cx="429895" cy="429895"/>
          </a:xfrm>
          <a:custGeom>
            <a:avLst/>
            <a:gdLst/>
            <a:ahLst/>
            <a:cxnLst/>
            <a:rect l="l" t="t" r="r" b="b"/>
            <a:pathLst>
              <a:path w="429894" h="429895">
                <a:moveTo>
                  <a:pt x="339102" y="0"/>
                </a:moveTo>
                <a:lnTo>
                  <a:pt x="90716" y="0"/>
                </a:lnTo>
                <a:lnTo>
                  <a:pt x="55281" y="7087"/>
                </a:lnTo>
                <a:lnTo>
                  <a:pt x="26460" y="26460"/>
                </a:lnTo>
                <a:lnTo>
                  <a:pt x="7087" y="55281"/>
                </a:lnTo>
                <a:lnTo>
                  <a:pt x="0" y="90716"/>
                </a:lnTo>
                <a:lnTo>
                  <a:pt x="0" y="339090"/>
                </a:lnTo>
                <a:lnTo>
                  <a:pt x="7087" y="374524"/>
                </a:lnTo>
                <a:lnTo>
                  <a:pt x="26460" y="403345"/>
                </a:lnTo>
                <a:lnTo>
                  <a:pt x="55281" y="422718"/>
                </a:lnTo>
                <a:lnTo>
                  <a:pt x="90716" y="429806"/>
                </a:lnTo>
                <a:lnTo>
                  <a:pt x="339102" y="429806"/>
                </a:lnTo>
                <a:lnTo>
                  <a:pt x="374536" y="422718"/>
                </a:lnTo>
                <a:lnTo>
                  <a:pt x="396131" y="408203"/>
                </a:lnTo>
                <a:lnTo>
                  <a:pt x="90716" y="408203"/>
                </a:lnTo>
                <a:lnTo>
                  <a:pt x="63822" y="402769"/>
                </a:lnTo>
                <a:lnTo>
                  <a:pt x="41852" y="387953"/>
                </a:lnTo>
                <a:lnTo>
                  <a:pt x="27036" y="365983"/>
                </a:lnTo>
                <a:lnTo>
                  <a:pt x="21602" y="339090"/>
                </a:lnTo>
                <a:lnTo>
                  <a:pt x="21602" y="90716"/>
                </a:lnTo>
                <a:lnTo>
                  <a:pt x="27036" y="63816"/>
                </a:lnTo>
                <a:lnTo>
                  <a:pt x="41852" y="41848"/>
                </a:lnTo>
                <a:lnTo>
                  <a:pt x="63822" y="27034"/>
                </a:lnTo>
                <a:lnTo>
                  <a:pt x="90716" y="21602"/>
                </a:lnTo>
                <a:lnTo>
                  <a:pt x="396131" y="21602"/>
                </a:lnTo>
                <a:lnTo>
                  <a:pt x="374536" y="7087"/>
                </a:lnTo>
                <a:lnTo>
                  <a:pt x="339102" y="0"/>
                </a:lnTo>
                <a:close/>
              </a:path>
              <a:path w="429894" h="429895">
                <a:moveTo>
                  <a:pt x="396131" y="21602"/>
                </a:moveTo>
                <a:lnTo>
                  <a:pt x="339102" y="21602"/>
                </a:lnTo>
                <a:lnTo>
                  <a:pt x="366001" y="27034"/>
                </a:lnTo>
                <a:lnTo>
                  <a:pt x="387970" y="41848"/>
                </a:lnTo>
                <a:lnTo>
                  <a:pt x="402783" y="63816"/>
                </a:lnTo>
                <a:lnTo>
                  <a:pt x="408216" y="90716"/>
                </a:lnTo>
                <a:lnTo>
                  <a:pt x="408216" y="339090"/>
                </a:lnTo>
                <a:lnTo>
                  <a:pt x="402783" y="365983"/>
                </a:lnTo>
                <a:lnTo>
                  <a:pt x="387970" y="387953"/>
                </a:lnTo>
                <a:lnTo>
                  <a:pt x="366001" y="402769"/>
                </a:lnTo>
                <a:lnTo>
                  <a:pt x="339102" y="408203"/>
                </a:lnTo>
                <a:lnTo>
                  <a:pt x="396131" y="408203"/>
                </a:lnTo>
                <a:lnTo>
                  <a:pt x="403358" y="403345"/>
                </a:lnTo>
                <a:lnTo>
                  <a:pt x="422731" y="374524"/>
                </a:lnTo>
                <a:lnTo>
                  <a:pt x="429818" y="339090"/>
                </a:lnTo>
                <a:lnTo>
                  <a:pt x="429818" y="90716"/>
                </a:lnTo>
                <a:lnTo>
                  <a:pt x="422731" y="55281"/>
                </a:lnTo>
                <a:lnTo>
                  <a:pt x="403358" y="26460"/>
                </a:lnTo>
                <a:lnTo>
                  <a:pt x="396131" y="2160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57297" y="7025208"/>
            <a:ext cx="257022" cy="27213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421875" y="6838746"/>
            <a:ext cx="691515" cy="685800"/>
          </a:xfrm>
          <a:custGeom>
            <a:avLst/>
            <a:gdLst/>
            <a:ahLst/>
            <a:cxnLst/>
            <a:rect l="l" t="t" r="r" b="b"/>
            <a:pathLst>
              <a:path w="691514" h="685800">
                <a:moveTo>
                  <a:pt x="344859" y="0"/>
                </a:moveTo>
                <a:lnTo>
                  <a:pt x="290655" y="4191"/>
                </a:lnTo>
                <a:lnTo>
                  <a:pt x="238357" y="16607"/>
                </a:lnTo>
                <a:lnTo>
                  <a:pt x="188825" y="37005"/>
                </a:lnTo>
                <a:lnTo>
                  <a:pt x="142922" y="65145"/>
                </a:lnTo>
                <a:lnTo>
                  <a:pt x="101511" y="100786"/>
                </a:lnTo>
                <a:lnTo>
                  <a:pt x="65794" y="142552"/>
                </a:lnTo>
                <a:lnTo>
                  <a:pt x="37474" y="188708"/>
                </a:lnTo>
                <a:lnTo>
                  <a:pt x="16862" y="238460"/>
                </a:lnTo>
                <a:lnTo>
                  <a:pt x="4267" y="291012"/>
                </a:lnTo>
                <a:lnTo>
                  <a:pt x="0" y="345566"/>
                </a:lnTo>
                <a:lnTo>
                  <a:pt x="4267" y="399760"/>
                </a:lnTo>
                <a:lnTo>
                  <a:pt x="16862" y="452055"/>
                </a:lnTo>
                <a:lnTo>
                  <a:pt x="37474" y="501585"/>
                </a:lnTo>
                <a:lnTo>
                  <a:pt x="65794" y="547487"/>
                </a:lnTo>
                <a:lnTo>
                  <a:pt x="101511" y="588898"/>
                </a:lnTo>
                <a:lnTo>
                  <a:pt x="142922" y="624888"/>
                </a:lnTo>
                <a:lnTo>
                  <a:pt x="188825" y="653242"/>
                </a:lnTo>
                <a:lnTo>
                  <a:pt x="238357" y="673752"/>
                </a:lnTo>
                <a:lnTo>
                  <a:pt x="288930" y="685799"/>
                </a:lnTo>
                <a:lnTo>
                  <a:pt x="399392" y="685799"/>
                </a:lnTo>
                <a:lnTo>
                  <a:pt x="435196" y="678810"/>
                </a:lnTo>
                <a:lnTo>
                  <a:pt x="464940" y="668807"/>
                </a:lnTo>
                <a:lnTo>
                  <a:pt x="344855" y="668807"/>
                </a:lnTo>
                <a:lnTo>
                  <a:pt x="297082" y="665302"/>
                </a:lnTo>
                <a:lnTo>
                  <a:pt x="251487" y="655122"/>
                </a:lnTo>
                <a:lnTo>
                  <a:pt x="208568" y="638766"/>
                </a:lnTo>
                <a:lnTo>
                  <a:pt x="168827" y="616735"/>
                </a:lnTo>
                <a:lnTo>
                  <a:pt x="132763" y="589527"/>
                </a:lnTo>
                <a:lnTo>
                  <a:pt x="100876" y="557642"/>
                </a:lnTo>
                <a:lnTo>
                  <a:pt x="73666" y="521581"/>
                </a:lnTo>
                <a:lnTo>
                  <a:pt x="51632" y="481843"/>
                </a:lnTo>
                <a:lnTo>
                  <a:pt x="35275" y="438928"/>
                </a:lnTo>
                <a:lnTo>
                  <a:pt x="25094" y="393336"/>
                </a:lnTo>
                <a:lnTo>
                  <a:pt x="21590" y="345566"/>
                </a:lnTo>
                <a:lnTo>
                  <a:pt x="25094" y="297437"/>
                </a:lnTo>
                <a:lnTo>
                  <a:pt x="35275" y="251550"/>
                </a:lnTo>
                <a:lnTo>
                  <a:pt x="51632" y="208398"/>
                </a:lnTo>
                <a:lnTo>
                  <a:pt x="73666" y="168477"/>
                </a:lnTo>
                <a:lnTo>
                  <a:pt x="100876" y="132278"/>
                </a:lnTo>
                <a:lnTo>
                  <a:pt x="132763" y="100294"/>
                </a:lnTo>
                <a:lnTo>
                  <a:pt x="168827" y="73020"/>
                </a:lnTo>
                <a:lnTo>
                  <a:pt x="208568" y="50948"/>
                </a:lnTo>
                <a:lnTo>
                  <a:pt x="251487" y="34571"/>
                </a:lnTo>
                <a:lnTo>
                  <a:pt x="297082" y="24384"/>
                </a:lnTo>
                <a:lnTo>
                  <a:pt x="344855" y="20878"/>
                </a:lnTo>
                <a:lnTo>
                  <a:pt x="462896" y="20878"/>
                </a:lnTo>
                <a:lnTo>
                  <a:pt x="452479" y="16607"/>
                </a:lnTo>
                <a:lnTo>
                  <a:pt x="399756" y="4191"/>
                </a:lnTo>
                <a:lnTo>
                  <a:pt x="344859" y="0"/>
                </a:lnTo>
                <a:close/>
              </a:path>
              <a:path w="691514" h="685800">
                <a:moveTo>
                  <a:pt x="462896" y="20878"/>
                </a:moveTo>
                <a:lnTo>
                  <a:pt x="344855" y="20878"/>
                </a:lnTo>
                <a:lnTo>
                  <a:pt x="392985" y="24384"/>
                </a:lnTo>
                <a:lnTo>
                  <a:pt x="438873" y="34571"/>
                </a:lnTo>
                <a:lnTo>
                  <a:pt x="482025" y="50948"/>
                </a:lnTo>
                <a:lnTo>
                  <a:pt x="521949" y="73020"/>
                </a:lnTo>
                <a:lnTo>
                  <a:pt x="558150" y="100294"/>
                </a:lnTo>
                <a:lnTo>
                  <a:pt x="590135" y="132278"/>
                </a:lnTo>
                <a:lnTo>
                  <a:pt x="617411" y="168477"/>
                </a:lnTo>
                <a:lnTo>
                  <a:pt x="639484" y="208398"/>
                </a:lnTo>
                <a:lnTo>
                  <a:pt x="655862" y="251550"/>
                </a:lnTo>
                <a:lnTo>
                  <a:pt x="666050" y="297437"/>
                </a:lnTo>
                <a:lnTo>
                  <a:pt x="669556" y="345566"/>
                </a:lnTo>
                <a:lnTo>
                  <a:pt x="666018" y="393336"/>
                </a:lnTo>
                <a:lnTo>
                  <a:pt x="655746" y="438928"/>
                </a:lnTo>
                <a:lnTo>
                  <a:pt x="639251" y="481843"/>
                </a:lnTo>
                <a:lnTo>
                  <a:pt x="617048" y="521581"/>
                </a:lnTo>
                <a:lnTo>
                  <a:pt x="589650" y="557642"/>
                </a:lnTo>
                <a:lnTo>
                  <a:pt x="557567" y="589527"/>
                </a:lnTo>
                <a:lnTo>
                  <a:pt x="521315" y="616735"/>
                </a:lnTo>
                <a:lnTo>
                  <a:pt x="481404" y="638766"/>
                </a:lnTo>
                <a:lnTo>
                  <a:pt x="438349" y="655122"/>
                </a:lnTo>
                <a:lnTo>
                  <a:pt x="392662" y="665302"/>
                </a:lnTo>
                <a:lnTo>
                  <a:pt x="344855" y="668807"/>
                </a:lnTo>
                <a:lnTo>
                  <a:pt x="464940" y="668807"/>
                </a:lnTo>
                <a:lnTo>
                  <a:pt x="518015" y="644652"/>
                </a:lnTo>
                <a:lnTo>
                  <a:pt x="555455" y="619414"/>
                </a:lnTo>
                <a:lnTo>
                  <a:pt x="589635" y="588898"/>
                </a:lnTo>
                <a:lnTo>
                  <a:pt x="625353" y="547487"/>
                </a:lnTo>
                <a:lnTo>
                  <a:pt x="653676" y="501585"/>
                </a:lnTo>
                <a:lnTo>
                  <a:pt x="674292" y="452055"/>
                </a:lnTo>
                <a:lnTo>
                  <a:pt x="686890" y="399760"/>
                </a:lnTo>
                <a:lnTo>
                  <a:pt x="691159" y="345566"/>
                </a:lnTo>
                <a:lnTo>
                  <a:pt x="686890" y="291012"/>
                </a:lnTo>
                <a:lnTo>
                  <a:pt x="674292" y="238460"/>
                </a:lnTo>
                <a:lnTo>
                  <a:pt x="653676" y="188708"/>
                </a:lnTo>
                <a:lnTo>
                  <a:pt x="625353" y="142552"/>
                </a:lnTo>
                <a:lnTo>
                  <a:pt x="589635" y="100786"/>
                </a:lnTo>
                <a:lnTo>
                  <a:pt x="548213" y="65145"/>
                </a:lnTo>
                <a:lnTo>
                  <a:pt x="502229" y="37005"/>
                </a:lnTo>
                <a:lnTo>
                  <a:pt x="462896" y="208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580981" y="7115912"/>
            <a:ext cx="95034" cy="24118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566579" y="6984886"/>
            <a:ext cx="109435" cy="10943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25697" y="7115912"/>
            <a:ext cx="255904" cy="241300"/>
          </a:xfrm>
          <a:custGeom>
            <a:avLst/>
            <a:gdLst/>
            <a:ahLst/>
            <a:cxnLst/>
            <a:rect l="l" t="t" r="r" b="b"/>
            <a:pathLst>
              <a:path w="255904" h="241300">
                <a:moveTo>
                  <a:pt x="76314" y="0"/>
                </a:moveTo>
                <a:lnTo>
                  <a:pt x="5753" y="0"/>
                </a:lnTo>
                <a:lnTo>
                  <a:pt x="0" y="4318"/>
                </a:lnTo>
                <a:lnTo>
                  <a:pt x="0" y="235419"/>
                </a:lnTo>
                <a:lnTo>
                  <a:pt x="5041" y="241185"/>
                </a:lnTo>
                <a:lnTo>
                  <a:pt x="89992" y="241185"/>
                </a:lnTo>
                <a:lnTo>
                  <a:pt x="95745" y="236143"/>
                </a:lnTo>
                <a:lnTo>
                  <a:pt x="95745" y="218147"/>
                </a:lnTo>
                <a:lnTo>
                  <a:pt x="21590" y="218147"/>
                </a:lnTo>
                <a:lnTo>
                  <a:pt x="21590" y="22313"/>
                </a:lnTo>
                <a:lnTo>
                  <a:pt x="206496" y="22313"/>
                </a:lnTo>
                <a:lnTo>
                  <a:pt x="197463" y="15836"/>
                </a:lnTo>
                <a:lnTo>
                  <a:pt x="80632" y="15836"/>
                </a:lnTo>
                <a:lnTo>
                  <a:pt x="80632" y="5041"/>
                </a:lnTo>
                <a:lnTo>
                  <a:pt x="76314" y="0"/>
                </a:lnTo>
                <a:close/>
              </a:path>
              <a:path w="255904" h="241300">
                <a:moveTo>
                  <a:pt x="176377" y="172059"/>
                </a:moveTo>
                <a:lnTo>
                  <a:pt x="164858" y="172059"/>
                </a:lnTo>
                <a:lnTo>
                  <a:pt x="160553" y="176390"/>
                </a:lnTo>
                <a:lnTo>
                  <a:pt x="160553" y="234708"/>
                </a:lnTo>
                <a:lnTo>
                  <a:pt x="164858" y="239737"/>
                </a:lnTo>
                <a:lnTo>
                  <a:pt x="250532" y="239737"/>
                </a:lnTo>
                <a:lnTo>
                  <a:pt x="255574" y="235419"/>
                </a:lnTo>
                <a:lnTo>
                  <a:pt x="255574" y="218147"/>
                </a:lnTo>
                <a:lnTo>
                  <a:pt x="180708" y="218147"/>
                </a:lnTo>
                <a:lnTo>
                  <a:pt x="180708" y="176390"/>
                </a:lnTo>
                <a:lnTo>
                  <a:pt x="176377" y="172059"/>
                </a:lnTo>
                <a:close/>
              </a:path>
              <a:path w="255904" h="241300">
                <a:moveTo>
                  <a:pt x="128143" y="73431"/>
                </a:moveTo>
                <a:lnTo>
                  <a:pt x="104715" y="78696"/>
                </a:lnTo>
                <a:lnTo>
                  <a:pt x="87561" y="93953"/>
                </a:lnTo>
                <a:lnTo>
                  <a:pt x="77020" y="118388"/>
                </a:lnTo>
                <a:lnTo>
                  <a:pt x="73431" y="151193"/>
                </a:lnTo>
                <a:lnTo>
                  <a:pt x="73431" y="218147"/>
                </a:lnTo>
                <a:lnTo>
                  <a:pt x="95745" y="218147"/>
                </a:lnTo>
                <a:lnTo>
                  <a:pt x="95745" y="151193"/>
                </a:lnTo>
                <a:lnTo>
                  <a:pt x="97084" y="131483"/>
                </a:lnTo>
                <a:lnTo>
                  <a:pt x="102138" y="113393"/>
                </a:lnTo>
                <a:lnTo>
                  <a:pt x="112456" y="100163"/>
                </a:lnTo>
                <a:lnTo>
                  <a:pt x="129590" y="95034"/>
                </a:lnTo>
                <a:lnTo>
                  <a:pt x="168245" y="95034"/>
                </a:lnTo>
                <a:lnTo>
                  <a:pt x="163607" y="87652"/>
                </a:lnTo>
                <a:lnTo>
                  <a:pt x="148104" y="77031"/>
                </a:lnTo>
                <a:lnTo>
                  <a:pt x="128143" y="73431"/>
                </a:lnTo>
                <a:close/>
              </a:path>
              <a:path w="255904" h="241300">
                <a:moveTo>
                  <a:pt x="206496" y="22313"/>
                </a:moveTo>
                <a:lnTo>
                  <a:pt x="141109" y="22313"/>
                </a:lnTo>
                <a:lnTo>
                  <a:pt x="181819" y="31448"/>
                </a:lnTo>
                <a:lnTo>
                  <a:pt x="210312" y="55432"/>
                </a:lnTo>
                <a:lnTo>
                  <a:pt x="227059" y="89136"/>
                </a:lnTo>
                <a:lnTo>
                  <a:pt x="232537" y="127431"/>
                </a:lnTo>
                <a:lnTo>
                  <a:pt x="232537" y="218147"/>
                </a:lnTo>
                <a:lnTo>
                  <a:pt x="255574" y="218147"/>
                </a:lnTo>
                <a:lnTo>
                  <a:pt x="255574" y="125996"/>
                </a:lnTo>
                <a:lnTo>
                  <a:pt x="247318" y="74720"/>
                </a:lnTo>
                <a:lnTo>
                  <a:pt x="224077" y="34918"/>
                </a:lnTo>
                <a:lnTo>
                  <a:pt x="206496" y="22313"/>
                </a:lnTo>
                <a:close/>
              </a:path>
              <a:path w="255904" h="241300">
                <a:moveTo>
                  <a:pt x="168245" y="95034"/>
                </a:moveTo>
                <a:lnTo>
                  <a:pt x="129590" y="95034"/>
                </a:lnTo>
                <a:lnTo>
                  <a:pt x="142220" y="97925"/>
                </a:lnTo>
                <a:lnTo>
                  <a:pt x="151277" y="105743"/>
                </a:lnTo>
                <a:lnTo>
                  <a:pt x="157231" y="117204"/>
                </a:lnTo>
                <a:lnTo>
                  <a:pt x="160553" y="131025"/>
                </a:lnTo>
                <a:lnTo>
                  <a:pt x="161264" y="136791"/>
                </a:lnTo>
                <a:lnTo>
                  <a:pt x="165582" y="140385"/>
                </a:lnTo>
                <a:lnTo>
                  <a:pt x="177101" y="140385"/>
                </a:lnTo>
                <a:lnTo>
                  <a:pt x="182143" y="134632"/>
                </a:lnTo>
                <a:lnTo>
                  <a:pt x="180708" y="128866"/>
                </a:lnTo>
                <a:lnTo>
                  <a:pt x="174520" y="105021"/>
                </a:lnTo>
                <a:lnTo>
                  <a:pt x="168245" y="95034"/>
                </a:lnTo>
                <a:close/>
              </a:path>
              <a:path w="255904" h="241300">
                <a:moveTo>
                  <a:pt x="141109" y="22313"/>
                </a:moveTo>
                <a:lnTo>
                  <a:pt x="58318" y="22313"/>
                </a:lnTo>
                <a:lnTo>
                  <a:pt x="58318" y="39598"/>
                </a:lnTo>
                <a:lnTo>
                  <a:pt x="59029" y="43205"/>
                </a:lnTo>
                <a:lnTo>
                  <a:pt x="61912" y="45364"/>
                </a:lnTo>
                <a:lnTo>
                  <a:pt x="66230" y="46799"/>
                </a:lnTo>
                <a:lnTo>
                  <a:pt x="70548" y="46799"/>
                </a:lnTo>
                <a:lnTo>
                  <a:pt x="74866" y="45364"/>
                </a:lnTo>
                <a:lnTo>
                  <a:pt x="89671" y="35381"/>
                </a:lnTo>
                <a:lnTo>
                  <a:pt x="105825" y="28167"/>
                </a:lnTo>
                <a:lnTo>
                  <a:pt x="123061" y="23788"/>
                </a:lnTo>
                <a:lnTo>
                  <a:pt x="141109" y="22313"/>
                </a:lnTo>
                <a:close/>
              </a:path>
              <a:path w="255904" h="241300">
                <a:moveTo>
                  <a:pt x="141820" y="0"/>
                </a:moveTo>
                <a:lnTo>
                  <a:pt x="125884" y="956"/>
                </a:lnTo>
                <a:lnTo>
                  <a:pt x="110416" y="3870"/>
                </a:lnTo>
                <a:lnTo>
                  <a:pt x="95354" y="8808"/>
                </a:lnTo>
                <a:lnTo>
                  <a:pt x="80632" y="15836"/>
                </a:lnTo>
                <a:lnTo>
                  <a:pt x="197463" y="15836"/>
                </a:lnTo>
                <a:lnTo>
                  <a:pt x="188146" y="9157"/>
                </a:lnTo>
                <a:lnTo>
                  <a:pt x="14182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2227" y="1442859"/>
            <a:ext cx="8076247" cy="76238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US" sz="4800" dirty="0">
                <a:solidFill>
                  <a:srgbClr val="FFAB40"/>
                </a:solidFill>
              </a:rPr>
              <a:t>Learned in Translation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4667250" y="2937600"/>
            <a:ext cx="8951595" cy="222496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Welcome to the world of </a:t>
            </a:r>
            <a:r>
              <a:rPr lang="en-US" sz="2800" i="1" dirty="0">
                <a:solidFill>
                  <a:srgbClr val="FFFFFF"/>
                </a:solidFill>
                <a:cs typeface="Cambria"/>
              </a:rPr>
              <a:t>multi-lingual blogging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!</a:t>
            </a: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Let's explore how we can build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, visualize, summarize, and sentiment score a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 blog that speaks every language with the help of AI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 (and without you needing to learn any new words)</a:t>
            </a:r>
            <a:endParaRPr sz="2800" dirty="0">
              <a:cs typeface="Book Antiqu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828897" y="5269456"/>
            <a:ext cx="10629899" cy="38481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effectLst>
            <a:softEdge rad="635000"/>
          </a:effectLst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2">
            <a:extLst>
              <a:ext uri="{FF2B5EF4-FFF2-40B4-BE49-F238E27FC236}">
                <a16:creationId xmlns:a16="http://schemas.microsoft.com/office/drawing/2014/main" id="{530C3758-5112-8F8C-95FE-9573A96515E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C65EF5A-74BA-975F-7DCD-AC2E32634F3A}"/>
              </a:ext>
            </a:extLst>
          </p:cNvPr>
          <p:cNvSpPr txBox="1"/>
          <p:nvPr/>
        </p:nvSpPr>
        <p:spPr>
          <a:xfrm>
            <a:off x="4121150" y="8045450"/>
            <a:ext cx="9149574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I'll also add a summary view for how the process flow works (e.g., used go to build a translate module on a personal website, used python to summarize and sentiment an article, used </a:t>
            </a:r>
            <a:r>
              <a:rPr lang="en-US" b="0" i="0" dirty="0" err="1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invokeAI</a:t>
            </a:r>
            <a:r>
              <a:rPr lang="en-US" b="0" i="0" dirty="0">
                <a:solidFill>
                  <a:srgbClr val="D1D2D3"/>
                </a:solidFill>
                <a:effectLst/>
                <a:highlight>
                  <a:srgbClr val="222529"/>
                </a:highlight>
                <a:latin typeface="Slack-Lato"/>
              </a:rPr>
              <a:t> for image generation, etc.)</a:t>
            </a:r>
            <a:endParaRPr lang="en-US" dirty="0"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B32E571C-F5B7-5AE0-547C-98F0296F3F43}"/>
              </a:ext>
            </a:extLst>
          </p:cNvPr>
          <p:cNvSpPr/>
          <p:nvPr/>
        </p:nvSpPr>
        <p:spPr>
          <a:xfrm>
            <a:off x="1954326" y="2562867"/>
            <a:ext cx="3657600" cy="1143000"/>
          </a:xfrm>
          <a:prstGeom prst="homePlat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 website using GitHub Pages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97EA85BB-808E-2E98-D082-B19B7BD3511F}"/>
              </a:ext>
            </a:extLst>
          </p:cNvPr>
          <p:cNvSpPr/>
          <p:nvPr/>
        </p:nvSpPr>
        <p:spPr>
          <a:xfrm>
            <a:off x="5151939" y="2562867"/>
            <a:ext cx="3657600" cy="1143000"/>
          </a:xfrm>
          <a:prstGeom prst="chevron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Created blog content in English</a:t>
            </a: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7E0F3AD-4B34-88E5-1FAD-113DE0014276}"/>
              </a:ext>
            </a:extLst>
          </p:cNvPr>
          <p:cNvSpPr/>
          <p:nvPr/>
        </p:nvSpPr>
        <p:spPr>
          <a:xfrm>
            <a:off x="5151939" y="4496811"/>
            <a:ext cx="3657600" cy="11430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Google Translation API to translate content</a:t>
            </a:r>
          </a:p>
        </p:txBody>
      </p:sp>
      <p:sp>
        <p:nvSpPr>
          <p:cNvPr id="16" name="Arrow: Curved Left 15">
            <a:extLst>
              <a:ext uri="{FF2B5EF4-FFF2-40B4-BE49-F238E27FC236}">
                <a16:creationId xmlns:a16="http://schemas.microsoft.com/office/drawing/2014/main" id="{F549A0CA-28A7-D489-203B-3F1A8DFFF849}"/>
              </a:ext>
            </a:extLst>
          </p:cNvPr>
          <p:cNvSpPr/>
          <p:nvPr/>
        </p:nvSpPr>
        <p:spPr>
          <a:xfrm>
            <a:off x="15855950" y="6369050"/>
            <a:ext cx="990600" cy="2486025"/>
          </a:xfrm>
          <a:prstGeom prst="curvedLeftArrow">
            <a:avLst/>
          </a:prstGeom>
          <a:solidFill>
            <a:srgbClr val="66C7EB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924FB544-E39F-033D-D7E8-235C258B0138}"/>
              </a:ext>
            </a:extLst>
          </p:cNvPr>
          <p:cNvSpPr/>
          <p:nvPr/>
        </p:nvSpPr>
        <p:spPr>
          <a:xfrm>
            <a:off x="1954326" y="4496811"/>
            <a:ext cx="3657600" cy="1143000"/>
          </a:xfrm>
          <a:prstGeom prst="homePlate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7144821-699E-64C8-4CA2-E506FC2795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3200">
                <a:solidFill>
                  <a:srgbClr val="FFAB40"/>
                </a:solidFill>
              </a:rPr>
              <a:t>Project Process Flow</a:t>
            </a:r>
            <a:endParaRPr sz="3200" dirty="0"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ED543B7-FE5A-97AA-2243-5756CBBA589F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7AF010D9-E2B6-824B-D30B-23330EFEC337}"/>
              </a:ext>
            </a:extLst>
          </p:cNvPr>
          <p:cNvSpPr/>
          <p:nvPr/>
        </p:nvSpPr>
        <p:spPr>
          <a:xfrm>
            <a:off x="8349552" y="2562867"/>
            <a:ext cx="3657600" cy="1143000"/>
          </a:xfrm>
          <a:prstGeom prst="chevron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Google Translation API to translate content</a:t>
            </a:r>
          </a:p>
        </p:txBody>
      </p:sp>
    </p:spTree>
    <p:extLst>
      <p:ext uri="{BB962C8B-B14F-4D97-AF65-F5344CB8AC3E}">
        <p14:creationId xmlns:p14="http://schemas.microsoft.com/office/powerpoint/2010/main" val="132574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AB40"/>
                </a:solidFill>
              </a:rPr>
              <a:t>Understanding AI Language</a:t>
            </a:r>
            <a:r>
              <a:rPr lang="en-US" sz="3200" dirty="0">
                <a:solidFill>
                  <a:srgbClr val="FFAB40"/>
                </a:solidFill>
              </a:rPr>
              <a:t> Translation</a:t>
            </a:r>
            <a:r>
              <a:rPr sz="3200" dirty="0">
                <a:solidFill>
                  <a:srgbClr val="FFAB40"/>
                </a:solidFill>
              </a:rPr>
              <a:t> Processing</a:t>
            </a:r>
            <a:endParaRPr sz="3200" dirty="0"/>
          </a:p>
        </p:txBody>
      </p:sp>
      <p:sp>
        <p:nvSpPr>
          <p:cNvPr id="4" name="object 4"/>
          <p:cNvSpPr txBox="1"/>
          <p:nvPr/>
        </p:nvSpPr>
        <p:spPr>
          <a:xfrm>
            <a:off x="1954961" y="4083050"/>
            <a:ext cx="7205472" cy="521360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FFFE70"/>
                </a:solidFill>
                <a:cs typeface="Book Antiqua"/>
              </a:rPr>
              <a:t>translateText</a:t>
            </a:r>
            <a:endParaRPr lang="en-US" sz="2400" dirty="0">
              <a:solidFill>
                <a:srgbClr val="FFFE70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text)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Initializes a translation client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Translates the given text to the specified target language using the Google Cloud Translation API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the translated text or an error if any step fails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FFFE70"/>
                </a:solidFill>
                <a:cs typeface="Book Antiqua"/>
              </a:rPr>
              <a:t>get_title</a:t>
            </a:r>
            <a:endParaRPr lang="en-US" sz="2400" dirty="0">
              <a:solidFill>
                <a:srgbClr val="FFFE70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date and title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the title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Formats the translated title and original date into a specific format</a:t>
            </a: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39746B49-EFE4-E324-7770-ECAC1F37D720}"/>
              </a:ext>
            </a:extLst>
          </p:cNvPr>
          <p:cNvSpPr txBox="1"/>
          <p:nvPr/>
        </p:nvSpPr>
        <p:spPr>
          <a:xfrm>
            <a:off x="9160433" y="4083050"/>
            <a:ext cx="7205472" cy="47519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FFFE70"/>
                </a:solidFill>
                <a:cs typeface="Book Antiqua"/>
              </a:rPr>
              <a:t>get_body</a:t>
            </a:r>
            <a:endParaRPr lang="en-US" sz="2400" dirty="0">
              <a:solidFill>
                <a:srgbClr val="FFFE70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body text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each paragraph of the body text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Returns the translated body text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main()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Reads the content of a source file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it into multiple languages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Writes the translated content into separate files for each language</a:t>
            </a: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4E724EFB-66F1-FA9A-441C-8C44B9741AC2}"/>
              </a:ext>
            </a:extLst>
          </p:cNvPr>
          <p:cNvSpPr txBox="1"/>
          <p:nvPr/>
        </p:nvSpPr>
        <p:spPr>
          <a:xfrm>
            <a:off x="1954327" y="2602204"/>
            <a:ext cx="10091623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Used Google’s Go language to build the background infrastructure for a potential blogging website</a:t>
            </a:r>
          </a:p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Developed 4 functions to drive commands for blog publishing and translation: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AB40"/>
                </a:solidFill>
              </a:rPr>
              <a:t>Understanding AI </a:t>
            </a:r>
            <a:r>
              <a:rPr lang="en-US" sz="3200" dirty="0">
                <a:solidFill>
                  <a:srgbClr val="FFAB40"/>
                </a:solidFill>
              </a:rPr>
              <a:t>Summary and Bias Score </a:t>
            </a:r>
            <a:r>
              <a:rPr sz="3200" dirty="0">
                <a:solidFill>
                  <a:srgbClr val="FFAB40"/>
                </a:solidFill>
              </a:rPr>
              <a:t>Processing</a:t>
            </a:r>
            <a:endParaRPr sz="3200" dirty="0"/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</p:spTree>
    <p:extLst>
      <p:ext uri="{BB962C8B-B14F-4D97-AF65-F5344CB8AC3E}">
        <p14:creationId xmlns:p14="http://schemas.microsoft.com/office/powerpoint/2010/main" val="276051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78557"/>
            <a:ext cx="6466840" cy="59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50" spc="545" dirty="0">
                <a:solidFill>
                  <a:srgbClr val="FFAB40"/>
                </a:solidFill>
              </a:rPr>
              <a:t>Challenges </a:t>
            </a:r>
            <a:r>
              <a:rPr sz="3750" spc="575" dirty="0">
                <a:solidFill>
                  <a:srgbClr val="FFAB40"/>
                </a:solidFill>
              </a:rPr>
              <a:t>and</a:t>
            </a:r>
            <a:r>
              <a:rPr sz="3750" spc="-130" dirty="0">
                <a:solidFill>
                  <a:srgbClr val="FFAB40"/>
                </a:solidFill>
              </a:rPr>
              <a:t> </a:t>
            </a:r>
            <a:r>
              <a:rPr sz="3750" spc="470" dirty="0">
                <a:solidFill>
                  <a:srgbClr val="FFAB40"/>
                </a:solidFill>
              </a:rPr>
              <a:t>Solutions</a:t>
            </a:r>
            <a:endParaRPr sz="3750" dirty="0"/>
          </a:p>
        </p:txBody>
      </p:sp>
      <p:sp>
        <p:nvSpPr>
          <p:cNvPr id="4" name="object 4"/>
          <p:cNvSpPr txBox="1"/>
          <p:nvPr/>
        </p:nvSpPr>
        <p:spPr>
          <a:xfrm>
            <a:off x="9130283" y="3406392"/>
            <a:ext cx="7581900" cy="1279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99500"/>
              </a:lnSpc>
              <a:spcBef>
                <a:spcPts val="125"/>
              </a:spcBef>
            </a:pP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Dive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into </a:t>
            </a:r>
            <a:r>
              <a:rPr sz="2050" spc="200" dirty="0">
                <a:solidFill>
                  <a:srgbClr val="FFFFFF"/>
                </a:solidFill>
                <a:latin typeface="Book Antiqua"/>
                <a:cs typeface="Book Antiqua"/>
              </a:rPr>
              <a:t>the </a:t>
            </a:r>
            <a:r>
              <a:rPr sz="2050" spc="155" dirty="0">
                <a:solidFill>
                  <a:srgbClr val="FFFFFF"/>
                </a:solidFill>
                <a:latin typeface="Book Antiqua"/>
                <a:cs typeface="Book Antiqua"/>
              </a:rPr>
              <a:t>challenges </a:t>
            </a:r>
            <a:r>
              <a:rPr sz="2050" spc="85" dirty="0">
                <a:solidFill>
                  <a:srgbClr val="FFFFFF"/>
                </a:solidFill>
                <a:latin typeface="Book Antiqua"/>
                <a:cs typeface="Book Antiqua"/>
              </a:rPr>
              <a:t>of </a:t>
            </a:r>
            <a:r>
              <a:rPr sz="2100" i="1" spc="135" dirty="0">
                <a:solidFill>
                  <a:srgbClr val="FFFFFF"/>
                </a:solidFill>
                <a:latin typeface="Cambria"/>
                <a:cs typeface="Cambria"/>
              </a:rPr>
              <a:t>multilingual </a:t>
            </a:r>
            <a:r>
              <a:rPr sz="2100" i="1" spc="200" dirty="0">
                <a:solidFill>
                  <a:srgbClr val="FFFFFF"/>
                </a:solidFill>
                <a:latin typeface="Cambria"/>
                <a:cs typeface="Cambria"/>
              </a:rPr>
              <a:t>content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explore </a:t>
            </a:r>
            <a:r>
              <a:rPr sz="2050" spc="80" dirty="0">
                <a:solidFill>
                  <a:srgbClr val="FFFFFF"/>
                </a:solidFill>
                <a:latin typeface="Book Antiqua"/>
                <a:cs typeface="Book Antiqua"/>
              </a:rPr>
              <a:t>innovative </a:t>
            </a:r>
            <a:r>
              <a:rPr sz="2050" b="1" spc="254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2050" b="1" spc="210" dirty="0">
                <a:solidFill>
                  <a:srgbClr val="FFFFFF"/>
                </a:solidFill>
                <a:latin typeface="Calibri"/>
                <a:cs typeface="Calibri"/>
              </a:rPr>
              <a:t>solutions</a:t>
            </a:r>
            <a:r>
              <a:rPr sz="2050" spc="210" dirty="0">
                <a:solidFill>
                  <a:srgbClr val="FFFFFF"/>
                </a:solidFill>
                <a:latin typeface="Book Antiqua"/>
                <a:cs typeface="Book Antiqua"/>
              </a:rPr>
              <a:t>. </a:t>
            </a:r>
            <a:r>
              <a:rPr sz="2050" spc="100" dirty="0">
                <a:solidFill>
                  <a:srgbClr val="FFFFFF"/>
                </a:solidFill>
                <a:latin typeface="Book Antiqua"/>
                <a:cs typeface="Book Antiqua"/>
              </a:rPr>
              <a:t>Learn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how </a:t>
            </a:r>
            <a:r>
              <a:rPr sz="2050" spc="145" dirty="0">
                <a:solidFill>
                  <a:srgbClr val="FFFFFF"/>
                </a:solidFill>
                <a:latin typeface="Book Antiqua"/>
                <a:cs typeface="Book Antiqua"/>
              </a:rPr>
              <a:t>to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overcome  </a:t>
            </a:r>
            <a:r>
              <a:rPr sz="2050" spc="175" dirty="0">
                <a:solidFill>
                  <a:srgbClr val="FFFFFF"/>
                </a:solidFill>
                <a:latin typeface="Book Antiqua"/>
                <a:cs typeface="Book Antiqua"/>
              </a:rPr>
              <a:t>language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barriers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create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engaging,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localized </a:t>
            </a:r>
            <a:r>
              <a:rPr sz="2050" spc="185" dirty="0">
                <a:solidFill>
                  <a:srgbClr val="FFFFFF"/>
                </a:solidFill>
                <a:latin typeface="Book Antiqua"/>
                <a:cs typeface="Book Antiqua"/>
              </a:rPr>
              <a:t>content  </a:t>
            </a: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for </a:t>
            </a:r>
            <a:r>
              <a:rPr sz="2050" spc="125" dirty="0">
                <a:solidFill>
                  <a:srgbClr val="FFFFFF"/>
                </a:solidFill>
                <a:latin typeface="Book Antiqua"/>
                <a:cs typeface="Book Antiqua"/>
              </a:rPr>
              <a:t>global</a:t>
            </a:r>
            <a:r>
              <a:rPr sz="2050" spc="-20" dirty="0">
                <a:solidFill>
                  <a:srgbClr val="FFFFFF"/>
                </a:solidFill>
                <a:latin typeface="Book Antiqua"/>
                <a:cs typeface="Book Antiqua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audiences.</a:t>
            </a:r>
            <a:endParaRPr sz="2050" dirty="0">
              <a:latin typeface="Book Antiqua"/>
              <a:cs typeface="Book Antiqu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31386" y="2638234"/>
            <a:ext cx="6667499" cy="609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625465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730"/>
              </a:lnSpc>
              <a:spcBef>
                <a:spcPts val="100"/>
              </a:spcBef>
            </a:pPr>
            <a:r>
              <a:rPr sz="4800" spc="670" dirty="0">
                <a:solidFill>
                  <a:srgbClr val="FFAB40"/>
                </a:solidFill>
              </a:rPr>
              <a:t>Building</a:t>
            </a:r>
            <a:r>
              <a:rPr sz="4800" spc="300" dirty="0">
                <a:solidFill>
                  <a:srgbClr val="FFAB40"/>
                </a:solidFill>
              </a:rPr>
              <a:t> </a:t>
            </a:r>
            <a:r>
              <a:rPr sz="4800" spc="645" dirty="0">
                <a:solidFill>
                  <a:srgbClr val="FFAB40"/>
                </a:solidFill>
              </a:rPr>
              <a:t>the</a:t>
            </a:r>
            <a:endParaRPr sz="4800" dirty="0"/>
          </a:p>
          <a:p>
            <a:pPr marL="12700">
              <a:lnSpc>
                <a:spcPts val="5730"/>
              </a:lnSpc>
            </a:pPr>
            <a:r>
              <a:rPr sz="4800" spc="560" dirty="0">
                <a:solidFill>
                  <a:srgbClr val="FFAB40"/>
                </a:solidFill>
              </a:rPr>
              <a:t>Multilingual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755" dirty="0">
                <a:solidFill>
                  <a:srgbClr val="FFAB40"/>
                </a:solidFill>
              </a:rPr>
              <a:t>Blog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6289040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800" spc="225" dirty="0">
                <a:solidFill>
                  <a:srgbClr val="FFFFFF"/>
                </a:solidFill>
                <a:latin typeface="Calibri"/>
                <a:cs typeface="Calibri"/>
              </a:rPr>
              <a:t>Let's </a:t>
            </a:r>
            <a:r>
              <a:rPr sz="2800" spc="145" dirty="0">
                <a:solidFill>
                  <a:srgbClr val="FFFFFF"/>
                </a:solidFill>
                <a:latin typeface="Calibri"/>
                <a:cs typeface="Calibri"/>
              </a:rPr>
              <a:t>roll </a:t>
            </a:r>
            <a:r>
              <a:rPr sz="2800" spc="415" dirty="0">
                <a:solidFill>
                  <a:srgbClr val="FFFFFF"/>
                </a:solidFill>
                <a:latin typeface="Calibri"/>
                <a:cs typeface="Calibri"/>
              </a:rPr>
              <a:t>up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our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sleeves </a:t>
            </a:r>
            <a:r>
              <a:rPr sz="2800" spc="3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85" dirty="0">
                <a:solidFill>
                  <a:srgbClr val="FFFFFF"/>
                </a:solidFill>
                <a:latin typeface="Calibri"/>
                <a:cs typeface="Calibri"/>
              </a:rPr>
              <a:t>hands-on!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Discover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steps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b="1" spc="365" dirty="0">
                <a:solidFill>
                  <a:srgbClr val="FFFFFF"/>
                </a:solidFill>
                <a:latin typeface="Calibri"/>
                <a:cs typeface="Calibri"/>
              </a:rPr>
              <a:t>AI-powered</a:t>
            </a:r>
            <a:r>
              <a:rPr sz="2800" b="1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50" dirty="0">
                <a:solidFill>
                  <a:srgbClr val="FFFFFF"/>
                </a:solidFill>
                <a:latin typeface="Calibri"/>
                <a:cs typeface="Calibri"/>
              </a:rPr>
              <a:t>blog 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30" dirty="0">
                <a:solidFill>
                  <a:srgbClr val="FFFFFF"/>
                </a:solidFill>
                <a:latin typeface="Calibri"/>
                <a:cs typeface="Calibri"/>
              </a:rPr>
              <a:t>speak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65" dirty="0">
                <a:solidFill>
                  <a:srgbClr val="FFFFFF"/>
                </a:solidFill>
                <a:latin typeface="Calibri"/>
                <a:cs typeface="Calibri"/>
              </a:rPr>
              <a:t>ready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unleash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power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Calibri"/>
                <a:cs typeface="Calibri"/>
              </a:rPr>
              <a:t>AI!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394325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</a:pPr>
            <a:r>
              <a:rPr sz="4800" spc="844" dirty="0">
                <a:solidFill>
                  <a:srgbClr val="FFAB40"/>
                </a:solidFill>
              </a:rPr>
              <a:t>Engaging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535" dirty="0">
                <a:solidFill>
                  <a:srgbClr val="FFAB40"/>
                </a:solidFill>
              </a:rPr>
              <a:t>Global  </a:t>
            </a:r>
            <a:r>
              <a:rPr sz="4800" spc="700" dirty="0">
                <a:solidFill>
                  <a:srgbClr val="FFAB40"/>
                </a:solidFill>
              </a:rPr>
              <a:t>Audiences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5810250" cy="258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Explore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strategies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captivate  </a:t>
            </a:r>
            <a:r>
              <a:rPr sz="2800" b="1" spc="345" dirty="0">
                <a:solidFill>
                  <a:srgbClr val="FFFFFF"/>
                </a:solidFill>
                <a:latin typeface="Calibri"/>
                <a:cs typeface="Calibri"/>
              </a:rPr>
              <a:t>diverse </a:t>
            </a:r>
            <a:r>
              <a:rPr sz="2800" b="1" spc="395" dirty="0">
                <a:solidFill>
                  <a:srgbClr val="FFFFFF"/>
                </a:solidFill>
                <a:latin typeface="Calibri"/>
                <a:cs typeface="Calibri"/>
              </a:rPr>
              <a:t>audiences </a:t>
            </a:r>
            <a:r>
              <a:rPr sz="2800" spc="250" dirty="0">
                <a:solidFill>
                  <a:srgbClr val="FFFFFF"/>
                </a:solidFill>
                <a:latin typeface="Calibri"/>
                <a:cs typeface="Calibri"/>
              </a:rPr>
              <a:t>worldwide.  </a:t>
            </a:r>
            <a:r>
              <a:rPr sz="2800" spc="390" dirty="0">
                <a:solidFill>
                  <a:srgbClr val="FFFFFF"/>
                </a:solidFill>
                <a:latin typeface="Calibri"/>
                <a:cs typeface="Calibri"/>
              </a:rPr>
              <a:t>From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localization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cultural 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nuances,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how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5" dirty="0">
                <a:solidFill>
                  <a:srgbClr val="FFFFFF"/>
                </a:solidFill>
                <a:latin typeface="Calibri"/>
                <a:cs typeface="Calibri"/>
              </a:rPr>
              <a:t>tailor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54" dirty="0">
                <a:solidFill>
                  <a:srgbClr val="FFFFFF"/>
                </a:solidFill>
                <a:latin typeface="Calibri"/>
                <a:cs typeface="Calibri"/>
              </a:rPr>
              <a:t>your 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6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465" dirty="0">
                <a:solidFill>
                  <a:srgbClr val="FFFFFF"/>
                </a:solidFill>
                <a:latin typeface="Calibri"/>
                <a:cs typeface="Calibri"/>
              </a:rPr>
              <a:t>maximum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in 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6459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  <a:tabLst>
                <a:tab pos="3753485" algn="l"/>
                <a:tab pos="5064760" algn="l"/>
              </a:tabLst>
            </a:pPr>
            <a:r>
              <a:rPr sz="4800" spc="880" dirty="0">
                <a:solidFill>
                  <a:srgbClr val="FFAB40"/>
                </a:solidFill>
              </a:rPr>
              <a:t>E</a:t>
            </a:r>
            <a:r>
              <a:rPr sz="4800" spc="1105" dirty="0">
                <a:solidFill>
                  <a:srgbClr val="FFAB40"/>
                </a:solidFill>
              </a:rPr>
              <a:t>m</a:t>
            </a:r>
            <a:r>
              <a:rPr sz="4800" spc="755" dirty="0">
                <a:solidFill>
                  <a:srgbClr val="FFAB40"/>
                </a:solidFill>
              </a:rPr>
              <a:t>b</a:t>
            </a:r>
            <a:r>
              <a:rPr sz="4800" spc="250" dirty="0">
                <a:solidFill>
                  <a:srgbClr val="FFAB40"/>
                </a:solidFill>
              </a:rPr>
              <a:t>r</a:t>
            </a:r>
            <a:r>
              <a:rPr sz="4800" spc="675" dirty="0">
                <a:solidFill>
                  <a:srgbClr val="FFAB40"/>
                </a:solidFill>
              </a:rPr>
              <a:t>a</a:t>
            </a:r>
            <a:r>
              <a:rPr sz="4800" spc="875" dirty="0">
                <a:solidFill>
                  <a:srgbClr val="FFAB40"/>
                </a:solidFill>
              </a:rPr>
              <a:t>c</a:t>
            </a:r>
            <a:r>
              <a:rPr sz="4800" spc="315" dirty="0">
                <a:solidFill>
                  <a:srgbClr val="FFAB40"/>
                </a:solidFill>
              </a:rPr>
              <a:t>i</a:t>
            </a:r>
            <a:r>
              <a:rPr sz="4800" spc="795" dirty="0">
                <a:solidFill>
                  <a:srgbClr val="FFAB40"/>
                </a:solidFill>
              </a:rPr>
              <a:t>n</a:t>
            </a:r>
            <a:r>
              <a:rPr sz="4800" spc="1105" dirty="0">
                <a:solidFill>
                  <a:srgbClr val="FFAB40"/>
                </a:solidFill>
              </a:rPr>
              <a:t>g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95" dirty="0">
                <a:solidFill>
                  <a:srgbClr val="FFAB40"/>
                </a:solidFill>
              </a:rPr>
              <a:t>h</a:t>
            </a:r>
            <a:r>
              <a:rPr sz="4800" spc="665" dirty="0">
                <a:solidFill>
                  <a:srgbClr val="FFAB40"/>
                </a:solidFill>
              </a:rPr>
              <a:t>e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815" dirty="0">
                <a:solidFill>
                  <a:srgbClr val="FFAB40"/>
                </a:solidFill>
              </a:rPr>
              <a:t>F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385" dirty="0">
                <a:solidFill>
                  <a:srgbClr val="FFAB40"/>
                </a:solidFill>
              </a:rPr>
              <a:t>r</a:t>
            </a:r>
            <a:r>
              <a:rPr sz="4800" spc="420" dirty="0">
                <a:solidFill>
                  <a:srgbClr val="FFAB40"/>
                </a:solidFill>
              </a:rPr>
              <a:t>e  </a:t>
            </a:r>
            <a:r>
              <a:rPr sz="4800" spc="520" dirty="0">
                <a:solidFill>
                  <a:srgbClr val="FFAB40"/>
                </a:solidFill>
              </a:rPr>
              <a:t>of</a:t>
            </a:r>
            <a:r>
              <a:rPr sz="4800" spc="305" dirty="0">
                <a:solidFill>
                  <a:srgbClr val="FFAB40"/>
                </a:solidFill>
              </a:rPr>
              <a:t> </a:t>
            </a:r>
            <a:r>
              <a:rPr sz="4800" spc="830" dirty="0">
                <a:solidFill>
                  <a:srgbClr val="FFAB40"/>
                </a:solidFill>
              </a:rPr>
              <a:t>Language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10174947" y="11899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807085" algn="l"/>
                <a:tab pos="1504950" algn="l"/>
                <a:tab pos="3171825" algn="l"/>
                <a:tab pos="4451350" algn="l"/>
                <a:tab pos="4874260" algn="l"/>
              </a:tabLst>
            </a:pPr>
            <a:r>
              <a:rPr sz="1950" spc="360" dirty="0">
                <a:solidFill>
                  <a:srgbClr val="FFFFFF"/>
                </a:solidFill>
                <a:latin typeface="Calibri"/>
                <a:cs typeface="Calibri"/>
              </a:rPr>
              <a:t>J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950" spc="31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h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v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0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w</a:t>
            </a:r>
            <a:r>
              <a:rPr sz="1950" spc="22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1950" spc="20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229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4947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connected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world!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Embrace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85" dirty="0">
                <a:solidFill>
                  <a:srgbClr val="FFFFFF"/>
                </a:solidFill>
                <a:latin typeface="Calibri"/>
                <a:cs typeface="Calibri"/>
              </a:rPr>
              <a:t>potential</a:t>
            </a:r>
            <a:r>
              <a:rPr sz="1950" spc="7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74947" y="1790039"/>
            <a:ext cx="5560060" cy="927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1000"/>
              </a:lnSpc>
              <a:spcBef>
                <a:spcPts val="100"/>
              </a:spcBef>
            </a:pP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break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down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language </a:t>
            </a:r>
            <a:r>
              <a:rPr sz="1950" spc="165" dirty="0">
                <a:solidFill>
                  <a:srgbClr val="FFFFFF"/>
                </a:solidFill>
                <a:latin typeface="Calibri"/>
                <a:cs typeface="Calibri"/>
              </a:rPr>
              <a:t>barriers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and 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foster </a:t>
            </a: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understanding </a:t>
            </a:r>
            <a:r>
              <a:rPr sz="1950" spc="195" dirty="0">
                <a:solidFill>
                  <a:srgbClr val="FFFFFF"/>
                </a:solidFill>
                <a:latin typeface="Calibri"/>
                <a:cs typeface="Calibri"/>
              </a:rPr>
              <a:t>across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globe. </a:t>
            </a:r>
            <a:r>
              <a:rPr sz="1950" spc="170" dirty="0">
                <a:solidFill>
                  <a:srgbClr val="FFFFFF"/>
                </a:solidFill>
                <a:latin typeface="Calibri"/>
                <a:cs typeface="Calibri"/>
              </a:rPr>
              <a:t>Let's 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embark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5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8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exciting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journey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together!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183</TotalTime>
  <Words>497</Words>
  <Application>Microsoft Office PowerPoint</Application>
  <PresentationFormat>Custom</PresentationFormat>
  <Paragraphs>59</Paragraphs>
  <Slides>10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Arial</vt:lpstr>
      <vt:lpstr>Book Antiqua</vt:lpstr>
      <vt:lpstr>Calibri</vt:lpstr>
      <vt:lpstr>Cambria</vt:lpstr>
      <vt:lpstr>Courier New</vt:lpstr>
      <vt:lpstr>Slack-Lato</vt:lpstr>
      <vt:lpstr>Office Theme</vt:lpstr>
      <vt:lpstr>LEARNED IN TRANSLATION  Building a Blog that Reads in Every Language and Bias!</vt:lpstr>
      <vt:lpstr>Learned in Translation</vt:lpstr>
      <vt:lpstr>Project Process Flow</vt:lpstr>
      <vt:lpstr>Understanding AI Language Translation Processing</vt:lpstr>
      <vt:lpstr>Understanding AI Summary and Bias Score Processing</vt:lpstr>
      <vt:lpstr>Challenges and Solutions</vt:lpstr>
      <vt:lpstr>Building the Multilingual Blog</vt:lpstr>
      <vt:lpstr>Engaging Global  Audiences</vt:lpstr>
      <vt:lpstr>Embracing the Future  of Language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in Translation:  Building an AI Blog that  Speaks Every Language!</dc:title>
  <dc:creator>Sean Patel</dc:creator>
  <cp:lastModifiedBy>Sean Patel</cp:lastModifiedBy>
  <cp:revision>22</cp:revision>
  <dcterms:created xsi:type="dcterms:W3CDTF">2024-05-16T22:30:26Z</dcterms:created>
  <dcterms:modified xsi:type="dcterms:W3CDTF">2024-05-22T20:08:34Z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2024-05-16T00:00:00Z</vt:filetime>
  </property>
</Properties>
</file>